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Book Antiqua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8" roundtripDataSignature="AMtx7mhHH1vb7ND8D+NYBa5GGDlNfwAo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BookAntiqua-bold.fntdata"/><Relationship Id="rId14" Type="http://schemas.openxmlformats.org/officeDocument/2006/relationships/font" Target="fonts/BookAntiqua-regular.fntdata"/><Relationship Id="rId17" Type="http://schemas.openxmlformats.org/officeDocument/2006/relationships/font" Target="fonts/BookAntiqua-boldItalic.fntdata"/><Relationship Id="rId16" Type="http://schemas.openxmlformats.org/officeDocument/2006/relationships/font" Target="fonts/BookAntiqu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type="ctrTitle"/>
          </p:nvPr>
        </p:nvSpPr>
        <p:spPr>
          <a:xfrm>
            <a:off x="493776" y="3776472"/>
            <a:ext cx="7196328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Book Antiqua"/>
              <a:buNone/>
              <a:defRPr sz="4800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" type="subTitle"/>
          </p:nvPr>
        </p:nvSpPr>
        <p:spPr>
          <a:xfrm>
            <a:off x="493776" y="5257800"/>
            <a:ext cx="7196328" cy="987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None/>
              <a:defRPr sz="1800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/>
          <p:nvPr>
            <p:ph type="title"/>
          </p:nvPr>
        </p:nvSpPr>
        <p:spPr>
          <a:xfrm>
            <a:off x="608946" y="381000"/>
            <a:ext cx="3250360" cy="1631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Book Antiqua"/>
              <a:buNone/>
              <a:defRPr b="0"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9"/>
          <p:cNvSpPr txBox="1"/>
          <p:nvPr>
            <p:ph idx="1" type="body"/>
          </p:nvPr>
        </p:nvSpPr>
        <p:spPr>
          <a:xfrm>
            <a:off x="4495800" y="381000"/>
            <a:ext cx="4149725" cy="5886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400"/>
              <a:buChar char="⚫"/>
              <a:defRPr sz="2400"/>
            </a:lvl1pPr>
            <a:lvl2pPr indent="-368300" lvl="1" marL="9144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200"/>
              <a:buChar char="⚫"/>
              <a:defRPr sz="2200"/>
            </a:lvl2pPr>
            <a:lvl3pPr indent="-355600" lvl="2" marL="13716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⚫"/>
              <a:defRPr sz="20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9" name="Google Shape;69;p19"/>
          <p:cNvSpPr txBox="1"/>
          <p:nvPr>
            <p:ph idx="2" type="body"/>
          </p:nvPr>
        </p:nvSpPr>
        <p:spPr>
          <a:xfrm>
            <a:off x="608946" y="2084389"/>
            <a:ext cx="3250360" cy="39354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0" sz="1800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0" name="Google Shape;70;p19"/>
          <p:cNvSpPr txBox="1"/>
          <p:nvPr>
            <p:ph idx="10" type="dt"/>
          </p:nvPr>
        </p:nvSpPr>
        <p:spPr>
          <a:xfrm>
            <a:off x="4495800" y="6356350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1" type="ftr"/>
          </p:nvPr>
        </p:nvSpPr>
        <p:spPr>
          <a:xfrm>
            <a:off x="5791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2" type="sldNum"/>
          </p:nvPr>
        </p:nvSpPr>
        <p:spPr>
          <a:xfrm>
            <a:off x="1967426" y="6356350"/>
            <a:ext cx="53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0"/>
          <p:cNvSpPr txBox="1"/>
          <p:nvPr>
            <p:ph type="title"/>
          </p:nvPr>
        </p:nvSpPr>
        <p:spPr>
          <a:xfrm>
            <a:off x="765175" y="4267200"/>
            <a:ext cx="7612063" cy="1100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Book Antiqua"/>
              <a:buNone/>
              <a:defRPr b="0"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0"/>
          <p:cNvSpPr/>
          <p:nvPr>
            <p:ph idx="2" type="pic"/>
          </p:nvPr>
        </p:nvSpPr>
        <p:spPr>
          <a:xfrm rot="-185960">
            <a:off x="1779080" y="450465"/>
            <a:ext cx="5486400" cy="3626214"/>
          </a:xfrm>
          <a:prstGeom prst="rect">
            <a:avLst/>
          </a:prstGeom>
          <a:solidFill>
            <a:srgbClr val="ECECEC"/>
          </a:solidFill>
          <a:ln cap="sq" cmpd="sng" w="38100">
            <a:solidFill>
              <a:srgbClr val="FDFDFD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88900" sx="101000" rotWithShape="0" algn="t" dir="5400000" dist="25400" sy="101000">
              <a:srgbClr val="000000">
                <a:alpha val="49803"/>
              </a:srgbClr>
            </a:outerShdw>
          </a:effectLst>
        </p:spPr>
      </p:sp>
      <p:sp>
        <p:nvSpPr>
          <p:cNvPr id="76" name="Google Shape;76;p20"/>
          <p:cNvSpPr txBox="1"/>
          <p:nvPr>
            <p:ph idx="1" type="body"/>
          </p:nvPr>
        </p:nvSpPr>
        <p:spPr>
          <a:xfrm>
            <a:off x="765175" y="5443538"/>
            <a:ext cx="7612063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Pictures with Caption">
  <p:cSld name="2 Pictures with Caption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 txBox="1"/>
          <p:nvPr>
            <p:ph type="title"/>
          </p:nvPr>
        </p:nvSpPr>
        <p:spPr>
          <a:xfrm>
            <a:off x="608946" y="381000"/>
            <a:ext cx="3250360" cy="1631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Book Antiqua"/>
              <a:buNone/>
              <a:defRPr b="0"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1" type="body"/>
          </p:nvPr>
        </p:nvSpPr>
        <p:spPr>
          <a:xfrm>
            <a:off x="608946" y="2084389"/>
            <a:ext cx="3250360" cy="39354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0" sz="1800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83" name="Google Shape;83;p21"/>
          <p:cNvSpPr txBox="1"/>
          <p:nvPr>
            <p:ph idx="10" type="dt"/>
          </p:nvPr>
        </p:nvSpPr>
        <p:spPr>
          <a:xfrm>
            <a:off x="4495800" y="6356350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1"/>
          <p:cNvSpPr txBox="1"/>
          <p:nvPr>
            <p:ph idx="11" type="ftr"/>
          </p:nvPr>
        </p:nvSpPr>
        <p:spPr>
          <a:xfrm>
            <a:off x="5791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1967426" y="6356350"/>
            <a:ext cx="53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6" name="Google Shape;86;p21"/>
          <p:cNvSpPr/>
          <p:nvPr>
            <p:ph idx="2" type="pic"/>
          </p:nvPr>
        </p:nvSpPr>
        <p:spPr>
          <a:xfrm rot="307655">
            <a:off x="4082874" y="3187732"/>
            <a:ext cx="4141140" cy="2881378"/>
          </a:xfrm>
          <a:prstGeom prst="rect">
            <a:avLst/>
          </a:prstGeom>
          <a:solidFill>
            <a:srgbClr val="ECECEC"/>
          </a:solidFill>
          <a:ln cap="sq" cmpd="sng" w="38100">
            <a:solidFill>
              <a:srgbClr val="FDFDFD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88900" sx="101000" rotWithShape="0" algn="t" dir="7200000" dist="25400" sy="101000">
              <a:srgbClr val="000000">
                <a:alpha val="49803"/>
              </a:srgbClr>
            </a:outerShdw>
          </a:effectLst>
        </p:spPr>
      </p:sp>
      <p:sp>
        <p:nvSpPr>
          <p:cNvPr id="87" name="Google Shape;87;p21"/>
          <p:cNvSpPr/>
          <p:nvPr>
            <p:ph idx="3" type="pic"/>
          </p:nvPr>
        </p:nvSpPr>
        <p:spPr>
          <a:xfrm rot="-185248">
            <a:off x="4623469" y="338031"/>
            <a:ext cx="4141140" cy="2881378"/>
          </a:xfrm>
          <a:prstGeom prst="rect">
            <a:avLst/>
          </a:prstGeom>
          <a:solidFill>
            <a:srgbClr val="ECECEC"/>
          </a:solidFill>
          <a:ln cap="sq" cmpd="sng" w="38100">
            <a:solidFill>
              <a:srgbClr val="FDFDFD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88900" sx="101000" rotWithShape="0" algn="t" dir="5400000" dist="25400" sy="101000">
              <a:srgbClr val="000000">
                <a:alpha val="49803"/>
              </a:srgbClr>
            </a:outerShdw>
          </a:effectLst>
        </p:spPr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2"/>
          <p:cNvSpPr txBox="1"/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2"/>
          <p:cNvSpPr txBox="1"/>
          <p:nvPr>
            <p:ph idx="1" type="body"/>
          </p:nvPr>
        </p:nvSpPr>
        <p:spPr>
          <a:xfrm rot="5400000">
            <a:off x="2480190" y="355831"/>
            <a:ext cx="4182035" cy="7612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" name="Google Shape;91;p22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2"/>
          <p:cNvSpPr txBox="1"/>
          <p:nvPr>
            <p:ph idx="11" type="ftr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2"/>
          <p:cNvSpPr txBox="1"/>
          <p:nvPr>
            <p:ph idx="12" type="sldNum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3"/>
          <p:cNvSpPr txBox="1"/>
          <p:nvPr>
            <p:ph type="title"/>
          </p:nvPr>
        </p:nvSpPr>
        <p:spPr>
          <a:xfrm rot="5400000">
            <a:off x="5463428" y="2613772"/>
            <a:ext cx="5810250" cy="14971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3"/>
          <p:cNvSpPr txBox="1"/>
          <p:nvPr>
            <p:ph idx="1" type="body"/>
          </p:nvPr>
        </p:nvSpPr>
        <p:spPr>
          <a:xfrm rot="5400000">
            <a:off x="848519" y="105569"/>
            <a:ext cx="5810250" cy="65135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23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3"/>
          <p:cNvSpPr txBox="1"/>
          <p:nvPr>
            <p:ph idx="11" type="ftr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3"/>
          <p:cNvSpPr txBox="1"/>
          <p:nvPr>
            <p:ph idx="12" type="sldNum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, Top and Bottom">
  <p:cSld name="2 Content, Top and Bottom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1"/>
          <p:cNvSpPr txBox="1"/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" type="body"/>
          </p:nvPr>
        </p:nvSpPr>
        <p:spPr>
          <a:xfrm>
            <a:off x="654050" y="2286001"/>
            <a:ext cx="784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9" name="Google Shape;19;p11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1" type="ftr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2" type="sldNum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" name="Google Shape;22;p11"/>
          <p:cNvSpPr txBox="1"/>
          <p:nvPr>
            <p:ph idx="2" type="body"/>
          </p:nvPr>
        </p:nvSpPr>
        <p:spPr>
          <a:xfrm>
            <a:off x="654050" y="4302966"/>
            <a:ext cx="784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/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" type="body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1" type="ftr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Picture">
  <p:cSld name="Title Slide with Pictur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/>
          <p:nvPr>
            <p:ph type="ctrTitle"/>
          </p:nvPr>
        </p:nvSpPr>
        <p:spPr>
          <a:xfrm>
            <a:off x="496889" y="3774328"/>
            <a:ext cx="7199311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Book Antiqua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" type="subTitle"/>
          </p:nvPr>
        </p:nvSpPr>
        <p:spPr>
          <a:xfrm>
            <a:off x="496888" y="5257800"/>
            <a:ext cx="7199312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13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1" type="ftr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/>
          <p:nvPr>
            <p:ph idx="2" type="pic"/>
          </p:nvPr>
        </p:nvSpPr>
        <p:spPr>
          <a:xfrm rot="504148">
            <a:off x="4493544" y="555043"/>
            <a:ext cx="4142460" cy="3085398"/>
          </a:xfrm>
          <a:prstGeom prst="rect">
            <a:avLst/>
          </a:prstGeom>
          <a:solidFill>
            <a:srgbClr val="ECECEC"/>
          </a:solidFill>
          <a:ln cap="sq" cmpd="sng" w="38100">
            <a:solidFill>
              <a:srgbClr val="FDFDFD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7150" kx="110000" rotWithShape="0" algn="tl" dir="7560000" dist="37500" sy="98000" ky="200000">
              <a:srgbClr val="000000">
                <a:alpha val="20000"/>
              </a:srgbClr>
            </a:outerShdw>
          </a:effectLst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 txBox="1"/>
          <p:nvPr>
            <p:ph type="title"/>
          </p:nvPr>
        </p:nvSpPr>
        <p:spPr>
          <a:xfrm>
            <a:off x="765175" y="2236694"/>
            <a:ext cx="7612063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Book Antiqua"/>
              <a:buNone/>
              <a:defRPr sz="4800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" type="body"/>
          </p:nvPr>
        </p:nvSpPr>
        <p:spPr>
          <a:xfrm>
            <a:off x="765175" y="3617259"/>
            <a:ext cx="7612063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14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1" type="ftr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" type="body"/>
          </p:nvPr>
        </p:nvSpPr>
        <p:spPr>
          <a:xfrm>
            <a:off x="765175" y="2084388"/>
            <a:ext cx="3657600" cy="4183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000"/>
              <a:buChar char="⚫"/>
              <a:defRPr sz="20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4" name="Google Shape;44;p15"/>
          <p:cNvSpPr txBox="1"/>
          <p:nvPr>
            <p:ph idx="2" type="body"/>
          </p:nvPr>
        </p:nvSpPr>
        <p:spPr>
          <a:xfrm>
            <a:off x="4719637" y="2084388"/>
            <a:ext cx="3657600" cy="4183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000"/>
              <a:buChar char="⚫"/>
              <a:defRPr sz="20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5" name="Google Shape;45;p15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5"/>
          <p:cNvSpPr txBox="1"/>
          <p:nvPr>
            <p:ph idx="11" type="ftr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2" type="sldNum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/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Book Antiqua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6"/>
          <p:cNvSpPr txBox="1"/>
          <p:nvPr>
            <p:ph idx="1" type="body"/>
          </p:nvPr>
        </p:nvSpPr>
        <p:spPr>
          <a:xfrm>
            <a:off x="765174" y="1687512"/>
            <a:ext cx="3657600" cy="903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0" sz="28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6"/>
          <p:cNvSpPr txBox="1"/>
          <p:nvPr>
            <p:ph idx="2" type="body"/>
          </p:nvPr>
        </p:nvSpPr>
        <p:spPr>
          <a:xfrm>
            <a:off x="765174" y="2649071"/>
            <a:ext cx="3657600" cy="36082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000"/>
              <a:buChar char="⚫"/>
              <a:defRPr sz="20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16"/>
          <p:cNvSpPr txBox="1"/>
          <p:nvPr>
            <p:ph idx="3" type="body"/>
          </p:nvPr>
        </p:nvSpPr>
        <p:spPr>
          <a:xfrm>
            <a:off x="4719637" y="1687512"/>
            <a:ext cx="3657600" cy="903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0" sz="28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16"/>
          <p:cNvSpPr txBox="1"/>
          <p:nvPr>
            <p:ph idx="4" type="body"/>
          </p:nvPr>
        </p:nvSpPr>
        <p:spPr>
          <a:xfrm>
            <a:off x="4719637" y="2649071"/>
            <a:ext cx="3657600" cy="36082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000"/>
              <a:buChar char="⚫"/>
              <a:defRPr sz="2000"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Char char="⚫"/>
              <a:defRPr sz="18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4" name="Google Shape;54;p16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6"/>
          <p:cNvSpPr txBox="1"/>
          <p:nvPr>
            <p:ph idx="11" type="ftr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2" type="sldNum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7"/>
          <p:cNvSpPr txBox="1"/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1" type="ftr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7"/>
          <p:cNvSpPr txBox="1"/>
          <p:nvPr>
            <p:ph idx="12" type="sldNum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8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8"/>
          <p:cNvSpPr txBox="1"/>
          <p:nvPr>
            <p:ph idx="11" type="ftr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8"/>
          <p:cNvSpPr txBox="1"/>
          <p:nvPr>
            <p:ph idx="12" type="sldNum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Book Antiqua"/>
              <a:buNone/>
              <a:defRPr b="0" i="0" sz="4800" u="none" cap="none" strike="noStrike">
                <a:solidFill>
                  <a:schemeClr val="dk2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-3683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Noto Sans Symbols"/>
              <a:buChar char="⚫"/>
              <a:defRPr b="0" i="0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-35560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-3429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-3429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 txBox="1"/>
          <p:nvPr>
            <p:ph type="ctrTitle"/>
          </p:nvPr>
        </p:nvSpPr>
        <p:spPr>
          <a:xfrm>
            <a:off x="493776" y="3776472"/>
            <a:ext cx="7196328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Book Antiqua"/>
              <a:buNone/>
            </a:pPr>
            <a:r>
              <a:rPr lang="en-US"/>
              <a:t>Let’s Make a Deal!</a:t>
            </a:r>
            <a:endParaRPr/>
          </a:p>
        </p:txBody>
      </p:sp>
      <p:sp>
        <p:nvSpPr>
          <p:cNvPr id="105" name="Google Shape;105;p1"/>
          <p:cNvSpPr txBox="1"/>
          <p:nvPr>
            <p:ph idx="1" type="subTitle"/>
          </p:nvPr>
        </p:nvSpPr>
        <p:spPr>
          <a:xfrm>
            <a:off x="493776" y="5257800"/>
            <a:ext cx="7196328" cy="987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"/>
          <p:cNvSpPr txBox="1"/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Book Antiqua"/>
              <a:buNone/>
            </a:pPr>
            <a:r>
              <a:t/>
            </a:r>
            <a:endParaRPr/>
          </a:p>
        </p:txBody>
      </p:sp>
      <p:sp>
        <p:nvSpPr>
          <p:cNvPr id="111" name="Google Shape;111;p2"/>
          <p:cNvSpPr txBox="1"/>
          <p:nvPr>
            <p:ph idx="1" type="body"/>
          </p:nvPr>
        </p:nvSpPr>
        <p:spPr>
          <a:xfrm>
            <a:off x="654050" y="2286001"/>
            <a:ext cx="784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000"/>
              <a:buNone/>
            </a:pPr>
            <a:r>
              <a:rPr lang="en-US" sz="4000">
                <a:solidFill>
                  <a:srgbClr val="FFFF00"/>
                </a:solidFill>
              </a:rPr>
              <a:t>O my name’s Napolean Bonaparte and have I got a deal for you.</a:t>
            </a:r>
            <a:endParaRPr/>
          </a:p>
          <a:p>
            <a:pPr indent="-342900" lvl="0" marL="342900" rtl="0" algn="ctr">
              <a:spcBef>
                <a:spcPts val="2000"/>
              </a:spcBef>
              <a:spcAft>
                <a:spcPts val="0"/>
              </a:spcAft>
              <a:buClr>
                <a:srgbClr val="FFFF00"/>
              </a:buClr>
              <a:buSzPts val="4000"/>
              <a:buNone/>
            </a:pPr>
            <a:r>
              <a:rPr lang="en-US" sz="4000">
                <a:solidFill>
                  <a:srgbClr val="FFFF00"/>
                </a:solidFill>
              </a:rPr>
              <a:t>I’m in danger of being blown apart so I make this appeal to you. </a:t>
            </a:r>
            <a:endParaRPr sz="40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 txBox="1"/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Book Antiqua"/>
              <a:buNone/>
            </a:pPr>
            <a:r>
              <a:t/>
            </a:r>
            <a:endParaRPr/>
          </a:p>
        </p:txBody>
      </p:sp>
      <p:sp>
        <p:nvSpPr>
          <p:cNvPr id="117" name="Google Shape;117;p3"/>
          <p:cNvSpPr txBox="1"/>
          <p:nvPr>
            <p:ph idx="1" type="body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None/>
            </a:pPr>
            <a:r>
              <a:rPr lang="en-US" sz="4000">
                <a:solidFill>
                  <a:srgbClr val="FFFF00"/>
                </a:solidFill>
              </a:rPr>
              <a:t>All eyes---- are fixed on you! </a:t>
            </a:r>
            <a:endParaRPr/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4000"/>
              <a:t>		All eyes</a:t>
            </a:r>
            <a:r>
              <a:rPr lang="en-US" sz="4000">
                <a:solidFill>
                  <a:srgbClr val="FFFF00"/>
                </a:solidFill>
              </a:rPr>
              <a:t> </a:t>
            </a:r>
            <a:r>
              <a:rPr lang="en-US" sz="4000">
                <a:solidFill>
                  <a:srgbClr val="FFFFFF"/>
                </a:solidFill>
              </a:rPr>
              <a:t>---- are fixed on you!</a:t>
            </a:r>
            <a:endParaRPr sz="4000">
              <a:solidFill>
                <a:srgbClr val="FFFF00"/>
              </a:solidFill>
            </a:endParaRPr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rgbClr val="FFFF00"/>
              </a:buClr>
              <a:buSzPct val="100000"/>
              <a:buNone/>
            </a:pPr>
            <a:r>
              <a:rPr lang="en-US" sz="4000">
                <a:solidFill>
                  <a:srgbClr val="FFFF00"/>
                </a:solidFill>
              </a:rPr>
              <a:t>All hopes----- are fixed on you!</a:t>
            </a:r>
            <a:endParaRPr/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rgbClr val="FFFF00"/>
              </a:buClr>
              <a:buSzPct val="100000"/>
              <a:buNone/>
            </a:pPr>
            <a:r>
              <a:rPr lang="en-US" sz="4000">
                <a:solidFill>
                  <a:srgbClr val="FFFF00"/>
                </a:solidFill>
              </a:rPr>
              <a:t>		</a:t>
            </a:r>
            <a:r>
              <a:rPr lang="en-US" sz="4000">
                <a:solidFill>
                  <a:srgbClr val="FFFFFF"/>
                </a:solidFill>
              </a:rPr>
              <a:t>All hopes---- are fixed on you!</a:t>
            </a:r>
            <a:endParaRPr sz="4000">
              <a:solidFill>
                <a:srgbClr val="FFFF00"/>
              </a:solidFill>
            </a:endParaRPr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rgbClr val="FFFF00"/>
              </a:buClr>
              <a:buSzPct val="100000"/>
              <a:buNone/>
            </a:pPr>
            <a:r>
              <a:rPr lang="en-US" sz="4000">
                <a:solidFill>
                  <a:srgbClr val="FFFF00"/>
                </a:solidFill>
              </a:rPr>
              <a:t>It’s yours, you’re really in some luck, for fifteen million bucks!</a:t>
            </a:r>
            <a:endParaRPr/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"/>
          <p:cNvSpPr txBox="1"/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Book Antiqua"/>
              <a:buNone/>
            </a:pPr>
            <a:r>
              <a:t/>
            </a:r>
            <a:endParaRPr/>
          </a:p>
        </p:txBody>
      </p:sp>
      <p:sp>
        <p:nvSpPr>
          <p:cNvPr id="123" name="Google Shape;123;p4"/>
          <p:cNvSpPr txBox="1"/>
          <p:nvPr>
            <p:ph idx="1" type="body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en-US" sz="4000"/>
              <a:t>O his name’s Napolean Bonaparte and has he got a deal for you.</a:t>
            </a:r>
            <a:endParaRPr/>
          </a:p>
          <a:p>
            <a:pPr indent="-342900" lvl="0" marL="342900" rtl="0" algn="ctr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en-US" sz="4000"/>
              <a:t>He’s in danger of being blown apart so he makes this appeal to you. </a:t>
            </a:r>
            <a:endParaRPr sz="4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"/>
          <p:cNvSpPr txBox="1"/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Book Antiqua"/>
              <a:buNone/>
            </a:pPr>
            <a:r>
              <a:t/>
            </a:r>
            <a:endParaRPr/>
          </a:p>
        </p:txBody>
      </p:sp>
      <p:sp>
        <p:nvSpPr>
          <p:cNvPr id="129" name="Google Shape;129;p5"/>
          <p:cNvSpPr txBox="1"/>
          <p:nvPr>
            <p:ph idx="1" type="body"/>
          </p:nvPr>
        </p:nvSpPr>
        <p:spPr>
          <a:xfrm>
            <a:off x="765173" y="1764369"/>
            <a:ext cx="7612064" cy="48323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en-US" sz="4000"/>
              <a:t>His eyes---- are fixed on you!</a:t>
            </a:r>
            <a:endParaRPr/>
          </a:p>
          <a:p>
            <a:pPr indent="-342900" lvl="0" marL="342900" rtl="0" algn="ctr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en-US" sz="4000"/>
              <a:t>    </a:t>
            </a:r>
            <a:r>
              <a:rPr lang="en-US" sz="4000">
                <a:solidFill>
                  <a:schemeClr val="dk1"/>
                </a:solidFill>
              </a:rPr>
              <a:t>His eyes---- are fixed on you!</a:t>
            </a:r>
            <a:endParaRPr/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en-US" sz="4000"/>
              <a:t>His claws----- are into you! </a:t>
            </a:r>
            <a:endParaRPr/>
          </a:p>
          <a:p>
            <a:pPr indent="-342900" lvl="0" marL="342900" rtl="0" algn="ctr"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4000"/>
              <a:buNone/>
            </a:pPr>
            <a:r>
              <a:rPr lang="en-US" sz="4000">
                <a:solidFill>
                  <a:srgbClr val="000000"/>
                </a:solidFill>
              </a:rPr>
              <a:t>His claws----- are into you! </a:t>
            </a:r>
            <a:endParaRPr/>
          </a:p>
          <a:p>
            <a:pPr indent="-342900" lvl="0" marL="342900" rtl="0" algn="ctr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en-US" sz="4000"/>
              <a:t>It’s yours, you’re really in some luck, for fifteen million bucks!</a:t>
            </a:r>
            <a:endParaRPr/>
          </a:p>
          <a:p>
            <a:pPr indent="-342900" lvl="0" marL="342900" rtl="0" algn="ctr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"/>
          <p:cNvSpPr txBox="1"/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Book Antiqua"/>
              <a:buNone/>
            </a:pPr>
            <a:r>
              <a:t/>
            </a:r>
            <a:endParaRPr/>
          </a:p>
        </p:txBody>
      </p:sp>
      <p:sp>
        <p:nvSpPr>
          <p:cNvPr id="135" name="Google Shape;135;p6"/>
          <p:cNvSpPr txBox="1"/>
          <p:nvPr>
            <p:ph idx="1" type="body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en-US" sz="4000"/>
              <a:t>You were sent out to buy just New Orleans. </a:t>
            </a:r>
            <a:endParaRPr/>
          </a:p>
          <a:p>
            <a:pPr indent="-342900" lvl="0" marL="342900" rtl="0" algn="ctr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en-US" sz="4000"/>
              <a:t>But since he’s so incredibly poor,</a:t>
            </a:r>
            <a:endParaRPr/>
          </a:p>
          <a:p>
            <a:pPr indent="-342900" lvl="0" marL="342900" rtl="0" algn="ctr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en-US" sz="4000"/>
              <a:t>you’ll do well if you went home with more. </a:t>
            </a:r>
            <a:endParaRPr sz="4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"/>
          <p:cNvSpPr txBox="1"/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Book Antiqua"/>
              <a:buNone/>
            </a:pPr>
            <a:r>
              <a:t/>
            </a:r>
            <a:endParaRPr/>
          </a:p>
        </p:txBody>
      </p:sp>
      <p:sp>
        <p:nvSpPr>
          <p:cNvPr id="141" name="Google Shape;141;p7"/>
          <p:cNvSpPr txBox="1"/>
          <p:nvPr>
            <p:ph idx="1" type="body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000"/>
              <a:buNone/>
            </a:pPr>
            <a:r>
              <a:rPr lang="en-US" sz="4000">
                <a:solidFill>
                  <a:srgbClr val="FFFF00"/>
                </a:solidFill>
              </a:rPr>
              <a:t>I think I know just how you feel. Come now boys let’s make a deal!</a:t>
            </a:r>
            <a:endParaRPr/>
          </a:p>
          <a:p>
            <a:pPr indent="-342900" lvl="0" marL="342900" rtl="0" algn="ctr">
              <a:spcBef>
                <a:spcPts val="2000"/>
              </a:spcBef>
              <a:spcAft>
                <a:spcPts val="0"/>
              </a:spcAft>
              <a:buClr>
                <a:srgbClr val="FFFF00"/>
              </a:buClr>
              <a:buSzPts val="4000"/>
              <a:buNone/>
            </a:pPr>
            <a:r>
              <a:rPr lang="en-US" sz="4000">
                <a:solidFill>
                  <a:srgbClr val="FFFF00"/>
                </a:solidFill>
              </a:rPr>
              <a:t>Come now boys let’s make a deal! </a:t>
            </a:r>
            <a:endParaRPr sz="40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"/>
          <p:cNvSpPr txBox="1"/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Book Antiqua"/>
              <a:buNone/>
            </a:pPr>
            <a:r>
              <a:t/>
            </a:r>
            <a:endParaRPr/>
          </a:p>
        </p:txBody>
      </p:sp>
      <p:sp>
        <p:nvSpPr>
          <p:cNvPr id="147" name="Google Shape;147;p8"/>
          <p:cNvSpPr txBox="1"/>
          <p:nvPr>
            <p:ph idx="1" type="body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en-US" sz="4000"/>
              <a:t>Come now boys---- let’s---- make----- a deal-----------! </a:t>
            </a:r>
            <a:endParaRPr/>
          </a:p>
          <a:p>
            <a:pPr indent="-342900" lvl="0" marL="342900" rtl="0" algn="ctr"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t/>
            </a:r>
            <a:endParaRPr sz="4000">
              <a:solidFill>
                <a:srgbClr val="BA2700"/>
              </a:solidFill>
            </a:endParaRPr>
          </a:p>
          <a:p>
            <a:pPr indent="-342900" lvl="0" marL="342900" rtl="0" algn="ctr">
              <a:spcBef>
                <a:spcPts val="2000"/>
              </a:spcBef>
              <a:spcAft>
                <a:spcPts val="0"/>
              </a:spcAft>
              <a:buClr>
                <a:srgbClr val="BA2700"/>
              </a:buClr>
              <a:buSzPts val="4000"/>
              <a:buNone/>
            </a:pPr>
            <a:r>
              <a:rPr lang="en-US" sz="4000">
                <a:solidFill>
                  <a:srgbClr val="BA2700"/>
                </a:solidFill>
              </a:rPr>
              <a:t>We’ll take it!</a:t>
            </a:r>
            <a:endParaRPr/>
          </a:p>
          <a:p>
            <a:pPr indent="-342900" lvl="0" marL="342900" rtl="0" algn="ctr">
              <a:spcBef>
                <a:spcPts val="2000"/>
              </a:spcBef>
              <a:spcAft>
                <a:spcPts val="0"/>
              </a:spcAft>
              <a:buClr>
                <a:srgbClr val="FFFF00"/>
              </a:buClr>
              <a:buSzPts val="4000"/>
              <a:buNone/>
            </a:pPr>
            <a:r>
              <a:rPr lang="en-US" sz="4000">
                <a:solidFill>
                  <a:srgbClr val="FFFF00"/>
                </a:solidFill>
              </a:rPr>
              <a:t>SOLD!</a:t>
            </a:r>
            <a:endParaRPr sz="40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Habitat">
  <a:themeElements>
    <a:clrScheme name="Habitat">
      <a:dk1>
        <a:srgbClr val="000000"/>
      </a:dk1>
      <a:lt1>
        <a:srgbClr val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2012-01-02T19:37:33Z</dcterms:created>
  <dc:creator>Randy Zschaechner</dc:creator>
</cp:coreProperties>
</file>